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0" r:id="rId5"/>
    <p:sldId id="256" r:id="rId6"/>
    <p:sldId id="257" r:id="rId7"/>
    <p:sldId id="292" r:id="rId8"/>
    <p:sldId id="25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28" clrIdx="0">
    <p:extLst>
      <p:ext uri="{19B8F6BF-5375-455C-9EA6-DF929625EA0E}">
        <p15:presenceInfo xmlns:p15="http://schemas.microsoft.com/office/powerpoint/2012/main" userId="Ian Davies" providerId="None"/>
      </p:ext>
    </p:extLst>
  </p:cmAuthor>
  <p:cmAuthor id="2" name="Louise Collinson" initials="LC" lastIdx="1" clrIdx="1">
    <p:extLst>
      <p:ext uri="{19B8F6BF-5375-455C-9EA6-DF929625EA0E}">
        <p15:presenceInfo xmlns:p15="http://schemas.microsoft.com/office/powerpoint/2012/main" userId="Louise Colli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0146" autoAdjust="0"/>
  </p:normalViewPr>
  <p:slideViewPr>
    <p:cSldViewPr snapToGrid="0" snapToObjects="1">
      <p:cViewPr varScale="1">
        <p:scale>
          <a:sx n="74" d="100"/>
          <a:sy n="74" d="100"/>
        </p:scale>
        <p:origin x="33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3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11" Type="http://schemas.openxmlformats.org/officeDocument/2006/relationships/image" Target="../media/image60.png"/><Relationship Id="rId5" Type="http://schemas.openxmlformats.org/officeDocument/2006/relationships/image" Target="../media/image360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3D1B9D-575A-41ED-9B46-D068C24A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1" y="1195789"/>
            <a:ext cx="7907197" cy="476138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7945" y="1730448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2D0E2E0B-12F8-4FF0-8C38-4DADA7AD6ACC}"/>
              </a:ext>
            </a:extLst>
          </p:cNvPr>
          <p:cNvSpPr/>
          <p:nvPr/>
        </p:nvSpPr>
        <p:spPr>
          <a:xfrm rot="1961884">
            <a:off x="8389736" y="1027660"/>
            <a:ext cx="914400" cy="9144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966344" y="4195086"/>
            <a:ext cx="516341" cy="490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A91FB-0E8C-4CEA-B8ED-ABFBF137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43" y="1723073"/>
            <a:ext cx="1774090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01CE9D-0639-493E-A1C1-C1485BE2A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45" y="2693994"/>
            <a:ext cx="1774090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954DD-3CD2-4DD7-A16D-C5D802584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31" y="3896997"/>
            <a:ext cx="1871634" cy="1176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81E028-F695-4877-B55A-4B60240FF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256" y="5051810"/>
            <a:ext cx="17740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F7286-2C32-4185-A3F2-08538E06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3" y="1214597"/>
            <a:ext cx="9144793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1943100" y="1790700"/>
            <a:ext cx="3581400" cy="914399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943100" y="2531667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28850" y="2531668"/>
            <a:ext cx="0" cy="173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7587587">
            <a:off x="1797278" y="1644908"/>
            <a:ext cx="577393" cy="291582"/>
          </a:xfrm>
          <a:prstGeom prst="arc">
            <a:avLst>
              <a:gd name="adj1" fmla="val 16200000"/>
              <a:gd name="adj2" fmla="val 210386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rot="17189620">
            <a:off x="4467968" y="2650134"/>
            <a:ext cx="442464" cy="172917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85974" y="1889657"/>
                <a:ext cx="567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KG Primary Penmanship" panose="02000506000000020003" pitchFamily="2" charset="0"/>
                  </a:rPr>
                  <a:t>62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000" dirty="0">
                  <a:latin typeface="Bariol Regular" panose="02000506040000020003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74" y="1889657"/>
                <a:ext cx="567708" cy="400110"/>
              </a:xfrm>
              <a:prstGeom prst="rect">
                <a:avLst/>
              </a:prstGeom>
              <a:blipFill>
                <a:blip r:embed="rId5"/>
                <a:stretch>
                  <a:fillRect l="-10753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24659" y="2338080"/>
                <a:ext cx="567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000" dirty="0">
                  <a:latin typeface="Bariol Regular" panose="02000506040000020003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659" y="2338080"/>
                <a:ext cx="56770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464168" y="4710971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Manual Operation 1">
            <a:extLst>
              <a:ext uri="{FF2B5EF4-FFF2-40B4-BE49-F238E27FC236}">
                <a16:creationId xmlns:a16="http://schemas.microsoft.com/office/drawing/2014/main" id="{4FE09346-3D15-400D-B75D-744EFCF89365}"/>
              </a:ext>
            </a:extLst>
          </p:cNvPr>
          <p:cNvSpPr/>
          <p:nvPr/>
        </p:nvSpPr>
        <p:spPr>
          <a:xfrm>
            <a:off x="7504459" y="1006225"/>
            <a:ext cx="1902777" cy="7327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485"/>
              <a:gd name="connsiteX1" fmla="*/ 10000 w 10000"/>
              <a:gd name="connsiteY1" fmla="*/ 0 h 11485"/>
              <a:gd name="connsiteX2" fmla="*/ 8000 w 10000"/>
              <a:gd name="connsiteY2" fmla="*/ 10000 h 11485"/>
              <a:gd name="connsiteX3" fmla="*/ 468 w 10000"/>
              <a:gd name="connsiteY3" fmla="*/ 11485 h 11485"/>
              <a:gd name="connsiteX4" fmla="*/ 0 w 10000"/>
              <a:gd name="connsiteY4" fmla="*/ 0 h 11485"/>
              <a:gd name="connsiteX0" fmla="*/ 2788 w 12788"/>
              <a:gd name="connsiteY0" fmla="*/ 0 h 11510"/>
              <a:gd name="connsiteX1" fmla="*/ 12788 w 12788"/>
              <a:gd name="connsiteY1" fmla="*/ 0 h 11510"/>
              <a:gd name="connsiteX2" fmla="*/ 10788 w 12788"/>
              <a:gd name="connsiteY2" fmla="*/ 10000 h 11510"/>
              <a:gd name="connsiteX3" fmla="*/ 0 w 12788"/>
              <a:gd name="connsiteY3" fmla="*/ 11510 h 11510"/>
              <a:gd name="connsiteX4" fmla="*/ 2788 w 12788"/>
              <a:gd name="connsiteY4" fmla="*/ 0 h 11510"/>
              <a:gd name="connsiteX0" fmla="*/ 2788 w 26044"/>
              <a:gd name="connsiteY0" fmla="*/ 0 h 11510"/>
              <a:gd name="connsiteX1" fmla="*/ 12788 w 26044"/>
              <a:gd name="connsiteY1" fmla="*/ 0 h 11510"/>
              <a:gd name="connsiteX2" fmla="*/ 26044 w 26044"/>
              <a:gd name="connsiteY2" fmla="*/ 11510 h 11510"/>
              <a:gd name="connsiteX3" fmla="*/ 0 w 26044"/>
              <a:gd name="connsiteY3" fmla="*/ 11510 h 11510"/>
              <a:gd name="connsiteX4" fmla="*/ 2788 w 26044"/>
              <a:gd name="connsiteY4" fmla="*/ 0 h 11510"/>
              <a:gd name="connsiteX0" fmla="*/ 6044 w 29300"/>
              <a:gd name="connsiteY0" fmla="*/ 0 h 20490"/>
              <a:gd name="connsiteX1" fmla="*/ 16044 w 29300"/>
              <a:gd name="connsiteY1" fmla="*/ 0 h 20490"/>
              <a:gd name="connsiteX2" fmla="*/ 29300 w 29300"/>
              <a:gd name="connsiteY2" fmla="*/ 11510 h 20490"/>
              <a:gd name="connsiteX3" fmla="*/ 0 w 29300"/>
              <a:gd name="connsiteY3" fmla="*/ 20490 h 20490"/>
              <a:gd name="connsiteX4" fmla="*/ 6044 w 29300"/>
              <a:gd name="connsiteY4" fmla="*/ 0 h 20490"/>
              <a:gd name="connsiteX0" fmla="*/ 6044 w 35838"/>
              <a:gd name="connsiteY0" fmla="*/ 0 h 20490"/>
              <a:gd name="connsiteX1" fmla="*/ 16044 w 35838"/>
              <a:gd name="connsiteY1" fmla="*/ 0 h 20490"/>
              <a:gd name="connsiteX2" fmla="*/ 35838 w 35838"/>
              <a:gd name="connsiteY2" fmla="*/ 20490 h 20490"/>
              <a:gd name="connsiteX3" fmla="*/ 0 w 35838"/>
              <a:gd name="connsiteY3" fmla="*/ 20490 h 20490"/>
              <a:gd name="connsiteX4" fmla="*/ 6044 w 35838"/>
              <a:gd name="connsiteY4" fmla="*/ 0 h 20490"/>
              <a:gd name="connsiteX0" fmla="*/ 6017 w 35811"/>
              <a:gd name="connsiteY0" fmla="*/ 0 h 20490"/>
              <a:gd name="connsiteX1" fmla="*/ 16017 w 35811"/>
              <a:gd name="connsiteY1" fmla="*/ 0 h 20490"/>
              <a:gd name="connsiteX2" fmla="*/ 35811 w 35811"/>
              <a:gd name="connsiteY2" fmla="*/ 20490 h 20490"/>
              <a:gd name="connsiteX3" fmla="*/ 0 w 35811"/>
              <a:gd name="connsiteY3" fmla="*/ 7020 h 20490"/>
              <a:gd name="connsiteX4" fmla="*/ 6017 w 35811"/>
              <a:gd name="connsiteY4" fmla="*/ 0 h 20490"/>
              <a:gd name="connsiteX0" fmla="*/ 9749 w 35811"/>
              <a:gd name="connsiteY0" fmla="*/ 0 h 22450"/>
              <a:gd name="connsiteX1" fmla="*/ 16017 w 35811"/>
              <a:gd name="connsiteY1" fmla="*/ 1960 h 22450"/>
              <a:gd name="connsiteX2" fmla="*/ 35811 w 35811"/>
              <a:gd name="connsiteY2" fmla="*/ 22450 h 22450"/>
              <a:gd name="connsiteX3" fmla="*/ 0 w 35811"/>
              <a:gd name="connsiteY3" fmla="*/ 8980 h 22450"/>
              <a:gd name="connsiteX4" fmla="*/ 9749 w 35811"/>
              <a:gd name="connsiteY4" fmla="*/ 0 h 22450"/>
              <a:gd name="connsiteX0" fmla="*/ 9749 w 35811"/>
              <a:gd name="connsiteY0" fmla="*/ 0 h 22450"/>
              <a:gd name="connsiteX1" fmla="*/ 29282 w 35811"/>
              <a:gd name="connsiteY1" fmla="*/ 9005 h 22450"/>
              <a:gd name="connsiteX2" fmla="*/ 35811 w 35811"/>
              <a:gd name="connsiteY2" fmla="*/ 22450 h 22450"/>
              <a:gd name="connsiteX3" fmla="*/ 0 w 35811"/>
              <a:gd name="connsiteY3" fmla="*/ 8980 h 22450"/>
              <a:gd name="connsiteX4" fmla="*/ 9749 w 35811"/>
              <a:gd name="connsiteY4" fmla="*/ 0 h 22450"/>
              <a:gd name="connsiteX0" fmla="*/ 9749 w 29282"/>
              <a:gd name="connsiteY0" fmla="*/ 0 h 17985"/>
              <a:gd name="connsiteX1" fmla="*/ 29282 w 29282"/>
              <a:gd name="connsiteY1" fmla="*/ 9005 h 17985"/>
              <a:gd name="connsiteX2" fmla="*/ 9749 w 29282"/>
              <a:gd name="connsiteY2" fmla="*/ 17985 h 17985"/>
              <a:gd name="connsiteX3" fmla="*/ 0 w 29282"/>
              <a:gd name="connsiteY3" fmla="*/ 8980 h 17985"/>
              <a:gd name="connsiteX4" fmla="*/ 9749 w 29282"/>
              <a:gd name="connsiteY4" fmla="*/ 0 h 1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2" h="17985">
                <a:moveTo>
                  <a:pt x="9749" y="0"/>
                </a:moveTo>
                <a:lnTo>
                  <a:pt x="29282" y="9005"/>
                </a:lnTo>
                <a:lnTo>
                  <a:pt x="9749" y="17985"/>
                </a:lnTo>
                <a:lnTo>
                  <a:pt x="0" y="8980"/>
                </a:lnTo>
                <a:lnTo>
                  <a:pt x="974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B76F9-9B9C-4F9E-8DF5-405A89959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007" y="1684125"/>
            <a:ext cx="1774090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F0769-76E6-4900-9FED-F56332ADA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7245" y="3188772"/>
            <a:ext cx="2914141" cy="1518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A5953-6499-4173-8D28-BEA7B16F6F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6610" y="3338232"/>
            <a:ext cx="1225402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6A8A0-FF7C-4DA2-BB8C-04D9BBB5D6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6742" y="5570016"/>
            <a:ext cx="177409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41840-1C1C-462A-9CD5-2AEE4EBF27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044" y="4569162"/>
            <a:ext cx="138391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226A0-7C3D-49EB-B69A-AB71BE62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7" y="1066631"/>
            <a:ext cx="9144793" cy="509060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60385" y="3380633"/>
            <a:ext cx="236621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95573" y="2983228"/>
            <a:ext cx="941851" cy="397406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9992571">
            <a:off x="3039986" y="3111823"/>
            <a:ext cx="1499992" cy="1274968"/>
          </a:xfrm>
          <a:prstGeom prst="arc">
            <a:avLst>
              <a:gd name="adj1" fmla="val 14480702"/>
              <a:gd name="adj2" fmla="val 21429337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700768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09E1B-D4FA-4D0A-B2A5-1B6E45F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317" y="1524613"/>
            <a:ext cx="46455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D60CB-3F5B-46A5-B900-EAF32C50D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027" y="2664915"/>
            <a:ext cx="1938696" cy="762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A6C01F-3700-44EA-95C1-1DA94B483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852" y="2750087"/>
            <a:ext cx="122540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F4903-D4C9-425E-B393-F0E3C5C98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253" y="3520568"/>
            <a:ext cx="2036240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A59062-DF5B-4779-A680-48B0AB562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5810" y="5234915"/>
            <a:ext cx="3993226" cy="932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45E52-9973-40D9-A453-BF49F8342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1900" y="5234915"/>
            <a:ext cx="178018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F03D9E-9272-4023-B52D-0CD8EA91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21" y="5228932"/>
            <a:ext cx="4590686" cy="1390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C9277-9498-4CDB-A5A4-7B0C7935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4" y="1068323"/>
            <a:ext cx="9144793" cy="5584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D9EB4E-BBB4-4566-939D-C9791B6A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395" y="5536587"/>
            <a:ext cx="4950381" cy="129856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77271" y="3720892"/>
            <a:ext cx="2340782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9095" y="2771737"/>
            <a:ext cx="603207" cy="9491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32303" y="3243569"/>
            <a:ext cx="1078568" cy="4773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96477" y="4660457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36" y="885876"/>
            <a:ext cx="1685925" cy="203835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9458902">
            <a:off x="3755264" y="3559920"/>
            <a:ext cx="1236262" cy="997355"/>
          </a:xfrm>
          <a:prstGeom prst="arc">
            <a:avLst>
              <a:gd name="adj1" fmla="val 15593134"/>
              <a:gd name="adj2" fmla="val 11201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81F1A-4A07-4BE4-B36C-223C7823C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041" y="1570189"/>
            <a:ext cx="3572566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19CA0-F5E7-4EF0-B7F0-47E51BF6B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014" y="2931298"/>
            <a:ext cx="2572735" cy="104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7BF10-4AD6-4593-91B6-BC68CC81B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213" y="2971242"/>
            <a:ext cx="1225402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564BED-45F9-4F51-A3E5-0B7DA9E8B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2850" y="4238300"/>
            <a:ext cx="137781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ECF98-14CB-43B7-9C68-199198C4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9" y="1019775"/>
            <a:ext cx="8693649" cy="60782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308758" y="3860152"/>
            <a:ext cx="437966" cy="4824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3873DF-9129-4FC1-8F17-A05586D77E60}"/>
              </a:ext>
            </a:extLst>
          </p:cNvPr>
          <p:cNvSpPr/>
          <p:nvPr/>
        </p:nvSpPr>
        <p:spPr>
          <a:xfrm rot="5400000">
            <a:off x="8208213" y="1536310"/>
            <a:ext cx="1852706" cy="672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6570070" y="4108299"/>
            <a:ext cx="689430" cy="4619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6805" y="3332917"/>
            <a:ext cx="258533" cy="785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50563" y="4020448"/>
            <a:ext cx="1210354" cy="901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6FAD7B-4096-4B36-8753-DE21FDB85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29" y="1693706"/>
            <a:ext cx="1432684" cy="143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FCE48-B604-49B8-9EBD-D47C179F0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58" y="1688455"/>
            <a:ext cx="218255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4166C-30F0-4023-A266-A55CF50A8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071" y="3491492"/>
            <a:ext cx="1670449" cy="142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9E09D-3C5D-4EDD-9185-A56D4DA01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723" y="3450324"/>
            <a:ext cx="122540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EA4536-CAB0-409A-990C-CF95C66C7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9276" y="4408837"/>
            <a:ext cx="137781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8828E-59DC-4A71-83A4-39E43946B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046" y="5431700"/>
            <a:ext cx="17740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E8F0EB-05EA-4942-B46A-7E2941E1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0" y="1159213"/>
            <a:ext cx="914479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71FF9F-F434-417A-B47D-7794DCF78521}"/>
              </a:ext>
            </a:extLst>
          </p:cNvPr>
          <p:cNvSpPr/>
          <p:nvPr/>
        </p:nvSpPr>
        <p:spPr>
          <a:xfrm>
            <a:off x="8383531" y="860435"/>
            <a:ext cx="1148715" cy="10915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71102" y="4623797"/>
            <a:ext cx="684000" cy="0"/>
          </a:xfrm>
          <a:prstGeom prst="straightConnector1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1A7984-127A-4C60-95E8-619CA000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670" y="1582604"/>
            <a:ext cx="445046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3DDE7-A9D5-4673-92FA-2376F71A8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305" y="2366233"/>
            <a:ext cx="2414225" cy="1255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41304-F527-4CF6-A085-E6CAED1BC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903" y="2562014"/>
            <a:ext cx="122540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B11DB6-2B03-4967-B74F-7C83E13E5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25" y="3951423"/>
            <a:ext cx="1377815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6AE34E-77F8-4FB9-84B2-9EC7F05AF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141" y="5128338"/>
            <a:ext cx="178018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D2736-933E-4C1F-AA7E-61DE1E18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6" y="1186293"/>
            <a:ext cx="9364268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121872" y="2902399"/>
            <a:ext cx="959668" cy="1201743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73460" y="4081924"/>
            <a:ext cx="1208080" cy="0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6893611">
            <a:off x="5473712" y="3978591"/>
            <a:ext cx="664532" cy="281075"/>
          </a:xfrm>
          <a:prstGeom prst="arc">
            <a:avLst>
              <a:gd name="adj1" fmla="val 16200000"/>
              <a:gd name="adj2" fmla="val 211230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0369C975-F09F-40B8-AD95-2B09A2365F9D}"/>
              </a:ext>
            </a:extLst>
          </p:cNvPr>
          <p:cNvSpPr/>
          <p:nvPr/>
        </p:nvSpPr>
        <p:spPr>
          <a:xfrm>
            <a:off x="8040484" y="1060267"/>
            <a:ext cx="1423884" cy="1043337"/>
          </a:xfrm>
          <a:prstGeom prst="parallelogram">
            <a:avLst>
              <a:gd name="adj" fmla="val 445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1F25E-9C3C-4EC7-80AE-9CF33FA7F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86" y="1712509"/>
            <a:ext cx="5358848" cy="146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01B5D-87E6-4004-804A-C165AAEC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615" y="1756756"/>
            <a:ext cx="138391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8C5F4-EF04-47EF-A1D4-649AF08BA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699" y="3469442"/>
            <a:ext cx="725487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30A3A-6F6D-486F-8395-1FBA25E88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572" y="4530033"/>
            <a:ext cx="138391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85FEE-79A6-4322-B021-0E9155097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615" y="5530301"/>
            <a:ext cx="17740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34638-B7FC-4FFB-ABBC-EEA4F6204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54" y="1106710"/>
            <a:ext cx="8675360" cy="50845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25E9384-5518-4F4B-8B8D-E5299F51A537}"/>
              </a:ext>
            </a:extLst>
          </p:cNvPr>
          <p:cNvSpPr/>
          <p:nvPr/>
        </p:nvSpPr>
        <p:spPr>
          <a:xfrm rot="4008363">
            <a:off x="8068135" y="844896"/>
            <a:ext cx="1160145" cy="1171576"/>
          </a:xfrm>
          <a:prstGeom prst="parallelogram">
            <a:avLst>
              <a:gd name="adj" fmla="val 431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63373" y="5269144"/>
            <a:ext cx="516341" cy="490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2357" y="5085767"/>
                <a:ext cx="505267" cy="988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KG Primary Penmanship" panose="02000506000000020003" pitchFamily="2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KG Primary Penmanship" panose="02000506000000020003" pitchFamily="2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57" y="5085767"/>
                <a:ext cx="505267" cy="988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479678" y="3711458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07799" y="5085767"/>
                <a:ext cx="455574" cy="988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KG Primary Penmanship" panose="02000506000000020003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KG Primary Penmanship" panose="02000506000000020003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99" y="5085767"/>
                <a:ext cx="455574" cy="988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238F99D-4BD5-47A6-B2E1-6DC291D63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001" y="1629220"/>
            <a:ext cx="3170195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506DA-821B-47DF-B434-4C6F49CB2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1154" y="2315016"/>
            <a:ext cx="1243692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B9D87-B265-4412-B50A-FF192FC79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680" y="3510115"/>
            <a:ext cx="1774090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92C6E-8445-4561-B438-4F348931B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476" y="4988641"/>
            <a:ext cx="18655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0B55E-D214-42B1-A6D5-772354E9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8" y="1200685"/>
            <a:ext cx="7907197" cy="44443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77536" y="4644570"/>
            <a:ext cx="412408" cy="8395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96575-3712-E14A-921F-6FB3E1FACF7F}"/>
              </a:ext>
            </a:extLst>
          </p:cNvPr>
          <p:cNvSpPr txBox="1"/>
          <p:nvPr/>
        </p:nvSpPr>
        <p:spPr>
          <a:xfrm>
            <a:off x="5432925" y="4959007"/>
            <a:ext cx="101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rgbClr val="FF0000"/>
              </a:solidFill>
              <a:latin typeface="KG Primary Penmanship" panose="02000506000000020003" pitchFamily="2" charset="77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17" y="881808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2C826-5AA7-410C-A2D9-D03831EE0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29" y="1642504"/>
            <a:ext cx="1347333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C4110-77F3-4602-B569-686B6CC68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316" y="2418802"/>
            <a:ext cx="1201016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CE858-4193-439A-9F62-C754FC05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316" y="3427140"/>
            <a:ext cx="207891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4671B-145B-49F3-8A10-20C50072C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471" y="4525662"/>
            <a:ext cx="192650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4D822-3EA5-4364-ACB9-3879F40E5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57" y="901195"/>
            <a:ext cx="8492464" cy="573683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CE8F864-6F98-4ACF-96DA-5BCA7A1EE7DC}"/>
              </a:ext>
            </a:extLst>
          </p:cNvPr>
          <p:cNvSpPr/>
          <p:nvPr/>
        </p:nvSpPr>
        <p:spPr>
          <a:xfrm>
            <a:off x="8398005" y="946465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495374" y="5245757"/>
            <a:ext cx="910623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58302" y="4357727"/>
            <a:ext cx="684000" cy="0"/>
          </a:xfrm>
          <a:prstGeom prst="straightConnector1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88C18F1-A14C-447A-A920-D4BB4098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496" y="1001254"/>
            <a:ext cx="153632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96E43-160B-4F66-A5F4-0B7071903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05" y="1620325"/>
            <a:ext cx="3548180" cy="1780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CF6E9-3929-4D3C-A161-A8F1D25FA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494" y="3769611"/>
            <a:ext cx="104250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EC5FF-4B36-42FC-890A-0E2A5E26B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589" y="4998322"/>
            <a:ext cx="232277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C3626B-D440-427A-9707-D17D7A8E5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252" y="5786799"/>
            <a:ext cx="132904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80B47-625B-45C5-89D8-B4A61BAF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92" y="1084901"/>
            <a:ext cx="914479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51" y="811946"/>
            <a:ext cx="1422386" cy="1719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3275671" y="2698193"/>
            <a:ext cx="1143929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33650" y="1781175"/>
            <a:ext cx="742021" cy="917018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2511558" y="2433909"/>
            <a:ext cx="1127383" cy="5285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6B8B0-F019-466E-BA6C-D865A5BA1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93" y="1862290"/>
            <a:ext cx="1774090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F8137-25F7-4C9A-A456-9B9975102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991" y="3069484"/>
            <a:ext cx="1353429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9D4EC-6D24-4AD6-9483-C3EAD9D77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93" y="4013767"/>
            <a:ext cx="137781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C6979A-9E41-44F2-BC82-241A61B61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665" y="4913488"/>
            <a:ext cx="178018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CC903-6EE9-42CE-8E1A-96C757C6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162518"/>
            <a:ext cx="9144793" cy="535884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B2046E3-B722-4893-9777-0601F7C7A717}"/>
              </a:ext>
            </a:extLst>
          </p:cNvPr>
          <p:cNvSpPr/>
          <p:nvPr/>
        </p:nvSpPr>
        <p:spPr>
          <a:xfrm>
            <a:off x="8120639" y="912898"/>
            <a:ext cx="1371600" cy="117157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1E778-DC25-4C55-9CE5-E5D2C1381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50" y="1359705"/>
            <a:ext cx="36762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DC738-8AFA-45D1-8832-AA4F9AF4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843" y="2320637"/>
            <a:ext cx="2962913" cy="9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B2E00-62F1-4ABA-8BED-1A694E919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50" y="3633375"/>
            <a:ext cx="137781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E3923-E5DD-41BC-B729-C4F196D33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263" y="4646587"/>
            <a:ext cx="162167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F4EDC-8C3B-4676-B21A-B19AF07A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7" y="1193142"/>
            <a:ext cx="9144793" cy="631600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53389" y="2698193"/>
            <a:ext cx="236621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45895" y="2165141"/>
            <a:ext cx="1029776" cy="533052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8501915">
            <a:off x="2232249" y="2589835"/>
            <a:ext cx="1577866" cy="1162735"/>
          </a:xfrm>
          <a:prstGeom prst="arc">
            <a:avLst>
              <a:gd name="adj1" fmla="val 17121673"/>
              <a:gd name="adj2" fmla="val 82135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ylinder 1">
            <a:extLst>
              <a:ext uri="{FF2B5EF4-FFF2-40B4-BE49-F238E27FC236}">
                <a16:creationId xmlns:a16="http://schemas.microsoft.com/office/drawing/2014/main" id="{95CAF13D-E117-4B9F-A87C-B831D49083F9}"/>
              </a:ext>
            </a:extLst>
          </p:cNvPr>
          <p:cNvSpPr/>
          <p:nvPr/>
        </p:nvSpPr>
        <p:spPr>
          <a:xfrm>
            <a:off x="8561559" y="1003615"/>
            <a:ext cx="914400" cy="121615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16DFF-47B8-47ED-9EE2-976E443C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31" y="1496391"/>
            <a:ext cx="177409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96DA9-82B7-4090-BF6B-E25E4F9DF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758" y="2161706"/>
            <a:ext cx="204233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8E48C-388C-411E-9BBD-E9EFE7C5D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002" y="3159603"/>
            <a:ext cx="3542083" cy="1780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21E7C6-95D9-4F1B-88CC-3BE760381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357" y="3134330"/>
            <a:ext cx="1225402" cy="8596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B457B5-0253-40FC-8F5E-AE0E328ED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184" y="4947162"/>
            <a:ext cx="1377815" cy="8596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0BAB6C-D674-483B-B38C-8AE9B4649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5184" y="5679334"/>
            <a:ext cx="177409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C875D-8AB1-47FA-9DC1-6BAC126B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9" y="1108391"/>
            <a:ext cx="9144793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60884" y="2698193"/>
            <a:ext cx="2558717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0242" y="1781175"/>
            <a:ext cx="135429" cy="917018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70380" y="2165141"/>
            <a:ext cx="1124610" cy="533052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41083" y="3563981"/>
            <a:ext cx="2540061" cy="292387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073370" y="3577485"/>
            <a:ext cx="2692462" cy="278883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9913">
            <a:off x="2534411" y="3743904"/>
            <a:ext cx="2303926" cy="849887"/>
          </a:xfrm>
          <a:prstGeom prst="arc">
            <a:avLst>
              <a:gd name="adj1" fmla="val 18670276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9B07FDBE-4343-496F-AD3D-000A170FF810}"/>
              </a:ext>
            </a:extLst>
          </p:cNvPr>
          <p:cNvSpPr/>
          <p:nvPr/>
        </p:nvSpPr>
        <p:spPr>
          <a:xfrm>
            <a:off x="8283439" y="1046938"/>
            <a:ext cx="1216152" cy="12161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8501915">
            <a:off x="2266997" y="2600740"/>
            <a:ext cx="1612743" cy="1162735"/>
          </a:xfrm>
          <a:prstGeom prst="arc">
            <a:avLst>
              <a:gd name="adj1" fmla="val 17121673"/>
              <a:gd name="adj2" fmla="val 8104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1020B-2A11-4D44-8FA3-4EF2EA8E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908" y="1927600"/>
            <a:ext cx="2139881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5BDAA8-7936-4916-8228-8ABBE6F1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32" y="1881719"/>
            <a:ext cx="177409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6E11A-5102-4F91-B6F1-5A6326CF1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33" y="3017318"/>
            <a:ext cx="579170" cy="585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31448-36B5-4906-8632-A6E52F311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649" y="3064514"/>
            <a:ext cx="122540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17310-0A5D-4253-B4E0-2804F4131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607" y="4055776"/>
            <a:ext cx="137781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0114C-F465-4361-80B4-2206B98DE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4155" y="5096201"/>
            <a:ext cx="16216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94E9A-D935-49F6-922F-AC845D2F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2" y="1171919"/>
            <a:ext cx="9144793" cy="58770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40011" y="2220686"/>
            <a:ext cx="423989" cy="4368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094879" y="2044983"/>
            <a:ext cx="780095" cy="4105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862992" y="1782464"/>
            <a:ext cx="648410" cy="6730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entagon 12">
            <a:extLst>
              <a:ext uri="{FF2B5EF4-FFF2-40B4-BE49-F238E27FC236}">
                <a16:creationId xmlns:a16="http://schemas.microsoft.com/office/drawing/2014/main" id="{9AD9FD97-B165-4042-82DA-9CC685052682}"/>
              </a:ext>
            </a:extLst>
          </p:cNvPr>
          <p:cNvSpPr/>
          <p:nvPr/>
        </p:nvSpPr>
        <p:spPr>
          <a:xfrm rot="15199094">
            <a:off x="8607535" y="1034237"/>
            <a:ext cx="960120" cy="9144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D178A-F02C-4225-A049-C47A2F51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1" y="1716696"/>
            <a:ext cx="1140051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90623-F5C4-4FB3-865E-05FB2B13E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45" y="1716696"/>
            <a:ext cx="1774090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FF361-960A-4486-9E4E-064BC4B02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560" y="3221758"/>
            <a:ext cx="1822862" cy="731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565EE-88BC-42F4-8BF0-9A8774EE3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182206"/>
            <a:ext cx="137781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45444-F2EF-42E1-97E8-2B69A7FDB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104968"/>
            <a:ext cx="177409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220272-99EF-4302-B904-6EB1A694F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8FD114-5E55-45B3-9DEB-EF23EFDAC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3C2E75-2502-4598-B6B8-51021E3629E6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4921e149-a19a-41e8-bd6b-88f26a43303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11771</TotalTime>
  <Words>126</Words>
  <Application>Microsoft Office PowerPoint</Application>
  <PresentationFormat>A4 Paper (210x297 mm)</PresentationFormat>
  <Paragraphs>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Bariol</vt:lpstr>
      <vt:lpstr>Bariol Regular</vt:lpstr>
      <vt:lpstr>Calibri</vt:lpstr>
      <vt:lpstr>Cambria Math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135</cp:revision>
  <dcterms:created xsi:type="dcterms:W3CDTF">2019-10-15T10:24:11Z</dcterms:created>
  <dcterms:modified xsi:type="dcterms:W3CDTF">2020-07-09T11:05:08Z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